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02" r:id="rId2"/>
    <p:sldId id="306" r:id="rId3"/>
    <p:sldId id="380" r:id="rId4"/>
    <p:sldId id="308" r:id="rId5"/>
    <p:sldId id="313" r:id="rId6"/>
    <p:sldId id="379" r:id="rId7"/>
    <p:sldId id="347" r:id="rId8"/>
    <p:sldId id="319" r:id="rId9"/>
    <p:sldId id="318" r:id="rId10"/>
    <p:sldId id="372" r:id="rId11"/>
    <p:sldId id="320" r:id="rId12"/>
    <p:sldId id="382" r:id="rId13"/>
    <p:sldId id="385" r:id="rId14"/>
    <p:sldId id="383" r:id="rId15"/>
    <p:sldId id="384" r:id="rId16"/>
    <p:sldId id="322" r:id="rId17"/>
    <p:sldId id="326" r:id="rId18"/>
    <p:sldId id="316" r:id="rId19"/>
    <p:sldId id="364" r:id="rId20"/>
    <p:sldId id="365" r:id="rId21"/>
    <p:sldId id="358" r:id="rId22"/>
    <p:sldId id="360" r:id="rId23"/>
    <p:sldId id="359" r:id="rId24"/>
    <p:sldId id="367" r:id="rId25"/>
    <p:sldId id="368" r:id="rId26"/>
    <p:sldId id="350" r:id="rId27"/>
    <p:sldId id="311" r:id="rId28"/>
    <p:sldId id="374" r:id="rId29"/>
    <p:sldId id="375" r:id="rId30"/>
    <p:sldId id="376" r:id="rId31"/>
    <p:sldId id="377" r:id="rId32"/>
    <p:sldId id="378" r:id="rId33"/>
    <p:sldId id="381" r:id="rId34"/>
    <p:sldId id="373" r:id="rId35"/>
    <p:sldId id="315" r:id="rId36"/>
    <p:sldId id="330" r:id="rId37"/>
    <p:sldId id="390" r:id="rId38"/>
    <p:sldId id="389" r:id="rId39"/>
    <p:sldId id="391" r:id="rId40"/>
    <p:sldId id="392" r:id="rId41"/>
    <p:sldId id="393" r:id="rId42"/>
    <p:sldId id="396" r:id="rId43"/>
    <p:sldId id="331" r:id="rId44"/>
    <p:sldId id="397" r:id="rId45"/>
    <p:sldId id="398" r:id="rId46"/>
    <p:sldId id="370" r:id="rId4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4E368"/>
    <a:srgbClr val="FFFFFF"/>
    <a:srgbClr val="292C48"/>
    <a:srgbClr val="D89E19"/>
    <a:srgbClr val="F622D8"/>
    <a:srgbClr val="FEFBF5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77" d="100"/>
          <a:sy n="7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AV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STD_DEVI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E-43AD-B21D-4B99E4BC2A88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E-43AD-B21D-4B99E4BC2A88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AE-43AD-B21D-4B99E4BC2A88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AE-43AD-B21D-4B99E4BC2A88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EAE-43AD-B21D-4B99E4BC2A88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AE-43AD-B21D-4B99E4BC2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F4-4F24-A82D-1E5D94BA6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3-4671-8C33-E80637495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9-4C09-B048-DC76B33A2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B-4244-A94C-3B98B71344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2A-46F5-A78A-098299D67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732919.44440000004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BD-4461-A8B8-E0288C767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901656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385994.65638892201</c:v>
                </c:pt>
                <c:pt idx="1">
                  <c:v>422336.44741929299</c:v>
                </c:pt>
                <c:pt idx="2">
                  <c:v>686719.20515229495</c:v>
                </c:pt>
                <c:pt idx="3">
                  <c:v>865735.83550353197</c:v>
                </c:pt>
                <c:pt idx="4">
                  <c:v>1281631.5418515301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8C-44F1-9742-3317C6EF7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9912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A-48DA-B086-D1E63AFE8E55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A-48DA-B086-D1E63AFE8E55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A-48DA-B086-D1E63AFE8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website performing daily operation queries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Create index on attributes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website performing daily operation queries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Create index on attributes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E29ACAB-E467-406D-9F61-5F30573CBDF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3028A5F-58FE-4819-8572-CE4630D73278}" type="datetime1">
              <a:rPr lang="zh-CN" altLang="en-US" smtClean="0"/>
              <a:t>2021/4/25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ECE994B-C212-423E-B49B-EC1853EC973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0E0D17C-A1F3-4979-BB63-91B797FD8EA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B97070E-2888-429A-ABED-2B0E254AA03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2C18B1-A9F9-412A-B66F-FEBE6ADDD26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9640A1-8F2A-47C1-A5D2-F1CDD5D6ACB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87B51E-3AC4-423F-8D55-432678D7F4C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951C1D-5EC1-4501-AC91-C1D9FDDD495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CD8460-A2BA-4050-9AEF-44DC8D5821F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09DCEF-290F-49A1-944C-0B7F8548CCD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58FFAE-E227-4B1A-B351-01431260338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8DD9B3-4200-4EB5-8E8B-7EBE5EB40955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ACE79F0-0CF2-4AE5-A2CC-ABC6D34AF2CE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9CBDCA-5BF8-4F2C-96C0-A281DB8AC64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6F3EE-86AA-4598-8E48-D2454D4DD6C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95EA795-AA7A-4915-A521-2CB1219B6E4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E340E2-16CD-403C-979B-91C4943F293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0FD31E8-4BC4-4CB7-A27D-FAFE4607808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D36DA0-075A-48F7-A9ED-E7C7A63D52D7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983714-6E9A-45FF-986C-8CEE47A152E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B822D6-905E-4E20-A069-CD9D71451C48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20B1AE6-9932-43D6-A33B-25522E76BE0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D0375-4E3E-47EE-9187-1C515A68711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470A93-951D-4541-9ABA-32EB2383C04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C30DEBD-8BE2-4322-9EB9-FFF7F1F799EB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EBDE7B-0CED-4554-924C-2BD9BF12773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C68259-6B9E-49A0-BEDD-F2EE451FD3C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606B7AF-36B7-4359-BE0C-90A82EF1AB9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C78975-DE92-43D0-9DD6-A53EEC6FE6E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1FA7C47-1883-4B31-B58F-D476A058C900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8D1C889-1122-4DC0-B909-92D1F5A12C4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77A348-14F1-488F-87DF-A35B8F547804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FD7E99-137E-48E6-A7C7-06CB2EA389B4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CEF8AA-2DEB-4DA4-8930-3AD71E46479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EB4FB1-8BE9-4058-9DD3-EAF1FFE3EE87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29209E-36FB-40D0-AEB7-E3EB82AF773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BF8A24C-DC07-4DA1-A60D-16163A08D6E0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100F30-3E01-4BC3-99FE-21F70EF64B1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949B5-6FE0-40C4-B0A1-96C003C1F44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46D724-46EA-45B3-B29D-CCED8DC5C625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C87959-DDCB-49DE-AC6D-2DDD7AFD4EE5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DF9804-52BD-45F8-A42D-B4F12A25CCF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21AC75-9799-4858-AA19-5DF37E3B817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A3EAFE-7695-444D-927A-CAD5A287E63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25A127-BC32-44F0-9AAF-508A1A1465D8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D72A38-B1E6-4CED-ABAA-D9D8A189BAC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42496" y="1537063"/>
            <a:ext cx="7028481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b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Football Database of a Professional Football Consulting Company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55FFD4-6C36-476E-9EA0-CCD43AF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/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1A62B3-C829-4FDF-85C6-85D68A45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7AA771-D356-4A1E-9871-A2DFDB59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6418131" cy="1765910"/>
          </a:xfrm>
        </p:spPr>
        <p:txBody>
          <a:bodyPr rtlCol="0"/>
          <a:lstStyle/>
          <a:p>
            <a:r>
              <a:rPr lang="en-US" altLang="zh-CN" sz="3200" dirty="0"/>
              <a:t>2.2 Construct database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439CB16D-79DB-43BD-8B45-DEF4251B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</a:p>
        </p:txBody>
      </p:sp>
      <p:sp>
        <p:nvSpPr>
          <p:cNvPr id="10" name="标题 2"/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</a:p>
        </p:txBody>
      </p:sp>
      <p:sp>
        <p:nvSpPr>
          <p:cNvPr id="12" name="矩形 11"/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DE5C6-B004-4E38-BCF7-F070DB05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data is real-world 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/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07718C-9209-4CFD-AD24-CD778831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check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/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/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check constraints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EEA1B1-BFED-4749-BB0E-8F3D5A68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23"/>
          <a:stretch>
            <a:fillRect/>
          </a:stretch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7CB0EA-07D6-49C1-834F-8DFF344D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Database website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Website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8" name="图片占位符 7" descr="cee6512067bd13025fe2d73f17637889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45750"/>
          <a:stretch>
            <a:fillRect/>
          </a:stretch>
        </p:blipFill>
        <p:spPr>
          <a:xfrm>
            <a:off x="549910" y="635"/>
            <a:ext cx="5469255" cy="6857365"/>
          </a:xfrm>
          <a:prstGeom prst="rect">
            <a:avLst/>
          </a:prstGeom>
        </p:spPr>
      </p:pic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1A88D57B-18FE-420A-9076-AFD3A5C8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CE4E2E-927A-4F77-8C69-03098D0B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CECEBE-DE27-497F-8476-711583E6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4D64-BF39-495A-A116-07023243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---Log In</a:t>
            </a:r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C11EC-54D5-4319-AB0B-7E2A755B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--New Player Register</a:t>
            </a:r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5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8DBC659-2272-4B0C-96E0-97765822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0C5D5B-F47C-4105-B360-611D5FCF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</a:t>
            </a:r>
            <a:r>
              <a:rPr lang="en-US" altLang="zh-CN" sz="2800" dirty="0">
                <a:sym typeface="+mn-ea"/>
              </a:rPr>
              <a:t>--Search Query</a:t>
            </a:r>
            <a:endParaRPr lang="en-US" sz="2800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B67A98-C41F-4B6D-B731-DE98762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4AE415-FC86-48D3-A275-40AAFAFF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total wage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E6F4328E-1031-4D10-8048-7CF81F1D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687285-3B61-4008-9371-060996B2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C163B1-0009-4DC7-90C6-F90C5A7E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55560A-FE68-429C-8BB0-4FC1E96A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F5F25A98-9AE2-40DD-80F5-AF0CF986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1145AB-BCE6-4C43-B9FF-51815FFB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193EE7-DB3F-4A14-BC85-CEDF4F94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367462-6A7A-48B5-A8DE-62ABDFFA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934808-40F1-4CD9-9DFC-5A139F98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021F02-88AD-4741-BC67-787F11FF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307244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Create index on attributes</a:t>
            </a:r>
            <a:br>
              <a:rPr lang="zh-CN" altLang="en-US" sz="2800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</a:p>
          <a:p>
            <a:pPr rtl="0"/>
            <a:r>
              <a:rPr lang="en-US" altLang="zh-CN" dirty="0"/>
              <a:t>Implementation</a:t>
            </a:r>
          </a:p>
          <a:p>
            <a:r>
              <a:rPr lang="en-US" altLang="zh-CN" dirty="0"/>
              <a:t>Test sample</a:t>
            </a:r>
          </a:p>
          <a:p>
            <a:pPr rtl="0"/>
            <a:endParaRPr lang="en-US" altLang="zh-CN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1261A40-42B4-401E-A252-E093E40C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indexes on attributes of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C4B4D1-86B9-4D10-BD03-23A69687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A0E2FF-03BA-4A45-9F2F-DF75A795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Hashing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00A097-2EFD-45E8-B3C0-D30887A57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BDB9C-FBBE-4796-A78E-F26B3B33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club.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19764C-6DC8-483D-AE29-CF6534C8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522A9-5269-477F-884A-A5EC2416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3E77E0-58C1-4440-85E0-1D9698A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/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/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indexes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48CB84-B0C2-461B-B30F-B73EA08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/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527DB1-FB51-4902-AB6E-7749C325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</a:p>
        </p:txBody>
      </p:sp>
      <p:sp>
        <p:nvSpPr>
          <p:cNvPr id="18" name="标题 2"/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741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1051685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1051684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/>
          <p:cNvSpPr txBox="1"/>
          <p:nvPr/>
        </p:nvSpPr>
        <p:spPr>
          <a:xfrm>
            <a:off x="9497309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</a:p>
        </p:txBody>
      </p:sp>
      <p:sp>
        <p:nvSpPr>
          <p:cNvPr id="22" name="标题 2"/>
          <p:cNvSpPr txBox="1"/>
          <p:nvPr/>
        </p:nvSpPr>
        <p:spPr>
          <a:xfrm>
            <a:off x="9457883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CCEDEA-4812-4DA2-BA37-7D8B75E5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1. Dataset is retrieved from https://www.kaggle.com/bryanb/fifa-player-stats-database.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36A568-0CC2-466D-ADCE-F0767592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53725E-B9B9-4181-AC71-7F73C3B2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AFE3F9-9E63-41B9-98C5-46435C89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30784" y="2029937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2800" dirty="0"/>
              <a:t>2. Database construction</a:t>
            </a:r>
            <a:endParaRPr lang="en-US" sz="2000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678B5448-4841-436E-9C0D-E16FCD19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A4FCA32-4305-4B1A-A20F-D977C944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61022-01ED-408A-93B2-4E522F99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E97C91-4DBF-45EE-BB36-880999F9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86</TotalTime>
  <Words>2106</Words>
  <Application>Microsoft Office PowerPoint</Application>
  <PresentationFormat>宽屏</PresentationFormat>
  <Paragraphs>363</Paragraphs>
  <Slides>46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Meiryo UI</vt:lpstr>
      <vt:lpstr>Microsoft YaHei UI</vt:lpstr>
      <vt:lpstr>Arial</vt:lpstr>
      <vt:lpstr>Calibri</vt:lpstr>
      <vt:lpstr>Wingdings</vt:lpstr>
      <vt:lpstr>最小和静音</vt:lpstr>
      <vt:lpstr>CSC3170 PROJECT Football Database of a Professional Football Consulting Company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Construct database  </vt:lpstr>
      <vt:lpstr>2.2.a Construct tables</vt:lpstr>
      <vt:lpstr>2.2.b Import real data</vt:lpstr>
      <vt:lpstr>2.2.c Set constraints</vt:lpstr>
      <vt:lpstr>PowerPoint 演示文稿</vt:lpstr>
      <vt:lpstr>3. Database website </vt:lpstr>
      <vt:lpstr>3. Website</vt:lpstr>
      <vt:lpstr>3. Website</vt:lpstr>
      <vt:lpstr>3. Website ---Log In</vt:lpstr>
      <vt:lpstr>3. Website --New Player Register</vt:lpstr>
      <vt:lpstr>3. Website --Search Query</vt:lpstr>
      <vt:lpstr>3. Website --Search Query</vt:lpstr>
      <vt:lpstr>3. Website --League-Club Information</vt:lpstr>
      <vt:lpstr>4 Data Analysis  </vt:lpstr>
      <vt:lpstr>4.1 How does the total salaries of the BIG 6 clubs of English  Premiere League change from season 14/15 to 20/21?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4.3 A Comparison of the Big 3 Clubs of La Liga in Terms of Overall  Ratings of Different Positions from Season 18/19  to 20/21.</vt:lpstr>
      <vt:lpstr>5. Create index on attributes  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References</vt:lpstr>
      <vt:lpstr>Pictures: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毛 宇</cp:lastModifiedBy>
  <cp:revision>281</cp:revision>
  <dcterms:created xsi:type="dcterms:W3CDTF">2020-11-27T18:19:00Z</dcterms:created>
  <dcterms:modified xsi:type="dcterms:W3CDTF">2021-04-25T09:01:49Z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